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79" r:id="rId4"/>
    <p:sldId id="259" r:id="rId5"/>
    <p:sldId id="260" r:id="rId6"/>
    <p:sldId id="289" r:id="rId7"/>
    <p:sldId id="291" r:id="rId8"/>
    <p:sldId id="290" r:id="rId9"/>
    <p:sldId id="263" r:id="rId10"/>
    <p:sldId id="264" r:id="rId11"/>
    <p:sldId id="265" r:id="rId12"/>
    <p:sldId id="298" r:id="rId13"/>
    <p:sldId id="280" r:id="rId14"/>
    <p:sldId id="266" r:id="rId15"/>
    <p:sldId id="267" r:id="rId16"/>
    <p:sldId id="282" r:id="rId17"/>
    <p:sldId id="301" r:id="rId18"/>
    <p:sldId id="270" r:id="rId19"/>
    <p:sldId id="272" r:id="rId20"/>
    <p:sldId id="306" r:id="rId21"/>
    <p:sldId id="299" r:id="rId22"/>
    <p:sldId id="288" r:id="rId23"/>
    <p:sldId id="304" r:id="rId24"/>
    <p:sldId id="307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00FF"/>
    <a:srgbClr val="63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>
        <p:scale>
          <a:sx n="75" d="100"/>
          <a:sy n="75" d="100"/>
        </p:scale>
        <p:origin x="-12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27.11.2016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</p:sldLayoutIdLst>
  <p:transition>
    <p:pull dir="ru"/>
    <p:sndAc>
      <p:stSnd>
        <p:snd r:embed="rId27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795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Жизнь и творчество</a:t>
            </a:r>
            <a:br>
              <a:rPr lang="ru-RU" sz="4400" dirty="0" smtClean="0">
                <a:solidFill>
                  <a:srgbClr val="92D050"/>
                </a:solidFill>
                <a:effectLst/>
              </a:rPr>
            </a:br>
            <a:r>
              <a:rPr lang="ru-RU" sz="4400" dirty="0" smtClean="0">
                <a:solidFill>
                  <a:srgbClr val="92D050"/>
                </a:solidFill>
                <a:effectLst/>
              </a:rPr>
              <a:t>Александра Сергеевича Пушкина</a:t>
            </a:r>
            <a:endParaRPr lang="ru-RU" sz="4400" dirty="0"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6" descr="i?id=29166816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304256" cy="3014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67" r="6517"/>
          <a:stretch>
            <a:fillRect/>
          </a:stretch>
        </p:blipFill>
        <p:spPr>
          <a:xfrm>
            <a:off x="4860032" y="1988840"/>
            <a:ext cx="3816424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4016"/>
            <a:ext cx="7992888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Южная ссылка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(1820-1824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51520" y="1386731"/>
            <a:ext cx="4464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Молодой поэт, не зная осторожности и страха, сочиняет и  распространяет свои свободолюбивые стихи.</a:t>
            </a:r>
          </a:p>
          <a:p>
            <a:r>
              <a:rPr lang="ru-RU" b="1" dirty="0"/>
              <a:t>Александр I хотел за это  сослать Пушкина в Сибирь или на Соловки.</a:t>
            </a:r>
          </a:p>
          <a:p>
            <a:r>
              <a:rPr lang="ru-RU" b="1" dirty="0"/>
              <a:t>Друзья Пушкина – Карамзин   и </a:t>
            </a:r>
            <a:r>
              <a:rPr lang="ru-RU" b="1" dirty="0" smtClean="0"/>
              <a:t>Жуковский- </a:t>
            </a:r>
            <a:r>
              <a:rPr lang="ru-RU" b="1" dirty="0"/>
              <a:t>добиваются смягчения приговора. Пушкина 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начинает 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2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подал прошение об отставке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Государственной службы, и ему объявили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об увольнении и сослали в псковскую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губернию, в имение его  матери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Михайловское, под надзор местных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властей.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Именно здесь, в деревенском уединении,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осознал себя  профессиональным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писателем, для  которого литература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самое  серьёзное дело жизни.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За два года были написаны: “Борис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Годунов”,  “Граф Нулин”, “Я помню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чудное мгновенье…”, 4 главы “Евгения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Всего около 100  произведений.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460432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44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44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«Приветствую тебя, пустынный    уголок…» </a:t>
            </a:r>
            <a:r>
              <a:rPr lang="ru-RU" i="1" dirty="0" smtClean="0">
                <a:solidFill>
                  <a:srgbClr val="63F828"/>
                </a:solidFill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12292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 l="12739" r="8250"/>
          <a:stretch>
            <a:fillRect/>
          </a:stretch>
        </p:blipFill>
        <p:spPr bwMode="auto">
          <a:xfrm>
            <a:off x="5292080" y="1772816"/>
            <a:ext cx="3312368" cy="39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48786"/>
            <a:ext cx="3960440" cy="34043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Возвращение в Москву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А. С.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6" descr="10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16563"/>
            <a:ext cx="1924844" cy="1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105572" cy="3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родных - Болдино,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008" y="260648"/>
            <a:ext cx="8892480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пушкинского гения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8" descr="i?id=11311555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528392" cy="2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56384" cy="43200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6840760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85000" lnSpcReduction="1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992888" cy="1296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-315416"/>
            <a:ext cx="10153128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374491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83968" y="1700808"/>
            <a:ext cx="4319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7"/>
            <a:ext cx="91440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Пал оклеветанный молвой…»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М. Ю. Лермонтов</a:t>
            </a: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41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«Тебя ж, как первую любовь,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России сердце не забудет!..»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  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Ф.Тютчев</a:t>
            </a:r>
            <a:endParaRPr lang="ru-RU" sz="3200" b="1" i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23528" y="1916832"/>
            <a:ext cx="5400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И это, действительно, так. Проходят столетия, поколения сменяют поколения, но имя Пушкина вечно будет яркой звездой гореть на небосклоне России и всего мира!</a:t>
            </a:r>
          </a:p>
          <a:p>
            <a:pPr algn="ctr"/>
            <a:endParaRPr lang="ru-RU" b="1" dirty="0">
              <a:solidFill>
                <a:srgbClr val="151519"/>
              </a:solidFill>
            </a:endParaRPr>
          </a:p>
          <a:p>
            <a:pPr algn="ctr"/>
            <a:endParaRPr lang="ru-RU" b="1" dirty="0">
              <a:solidFill>
                <a:srgbClr val="151519"/>
              </a:solidFill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79512" y="3429000"/>
            <a:ext cx="53291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Многие произведения Пушкина экранизированы.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151519"/>
                </a:solidFill>
              </a:rPr>
              <a:t>  </a:t>
            </a:r>
            <a:r>
              <a:rPr lang="ru-RU" sz="2000" b="1" dirty="0">
                <a:solidFill>
                  <a:srgbClr val="151519"/>
                </a:solidFill>
              </a:rPr>
              <a:t>Знаете ли вы фильмы, снятые по произведениям Александра Сергеевича Пушкина</a:t>
            </a:r>
            <a:r>
              <a:rPr lang="ru-RU" sz="2000" b="1" dirty="0" smtClean="0">
                <a:solidFill>
                  <a:srgbClr val="151519"/>
                </a:solidFill>
              </a:rPr>
              <a:t>? </a:t>
            </a:r>
            <a:endParaRPr lang="ru-RU" sz="2000" b="1" dirty="0">
              <a:solidFill>
                <a:srgbClr val="15151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151519"/>
                </a:solidFill>
              </a:rPr>
              <a:t>Произведения А.С. Пушкина, поставленные на сцене оперного театра и на балетной сцене.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151519"/>
                </a:solidFill>
              </a:rPr>
              <a:t>Музыку к произведениям Пушкина писали композиторы.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2533" name="Содержимое 3" descr="А. М. ОПЕКУШИН  ПАМЯТНИК  ПУШКИНУ 1880 Г. МОС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95116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590448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Наизусть: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«Пущину»(1926)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 Чаадаеву» (1827)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«Анчар» (1928)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«Я помню чудное мгновенье»(1825)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«Я вас любил» (1829)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Отрывок из романа «Евгений Онегин»</a:t>
            </a:r>
          </a:p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en-US" sz="32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pPr marL="0" indent="0">
              <a:buNone/>
            </a:pPr>
            <a:r>
              <a:rPr lang="ru-RU" dirty="0" smtClean="0"/>
              <a:t>Собрать материал об одном из лицейских друзей А.С. Пушкина:</a:t>
            </a:r>
          </a:p>
          <a:p>
            <a:pPr marL="0" indent="0">
              <a:buNone/>
            </a:pPr>
            <a:r>
              <a:rPr lang="ru-RU" dirty="0" smtClean="0"/>
              <a:t>1 ряд- </a:t>
            </a:r>
            <a:r>
              <a:rPr lang="ru-RU" dirty="0" err="1" smtClean="0"/>
              <a:t>Пущин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ряд- </a:t>
            </a:r>
            <a:r>
              <a:rPr lang="ru-RU" dirty="0" err="1" smtClean="0"/>
              <a:t>Дельвиг</a:t>
            </a:r>
            <a:endParaRPr lang="ru-RU" dirty="0" smtClean="0"/>
          </a:p>
          <a:p>
            <a:pPr marL="0" indent="0">
              <a:buNone/>
            </a:pPr>
            <a:r>
              <a:rPr lang="ru-RU" smtClean="0"/>
              <a:t>3 ряд-Кюхельбекер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055547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анкт-Петербург. Памятник Пушкину на площади искусств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700808"/>
            <a:ext cx="7444432" cy="43021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748464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Семья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852738"/>
            <a:ext cx="2555875" cy="360045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6250"/>
            <a:ext cx="1905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209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1385887" cy="17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436880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4697413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2900321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792088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5536" y="908720"/>
            <a:ext cx="4176713" cy="2305050"/>
            <a:chOff x="490" y="149"/>
            <a:chExt cx="2017" cy="1118"/>
          </a:xfrm>
        </p:grpSpPr>
        <p:pic>
          <p:nvPicPr>
            <p:cNvPr id="512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699792" y="980728"/>
            <a:ext cx="29517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неграмотной, но знала много и говорила складно.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323528" y="3645024"/>
            <a:ext cx="51126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именно  у своей няни Пушкин   получил   первые уроки литературного мастерства.</a:t>
            </a:r>
            <a:endParaRPr lang="ru-RU" sz="2000" b="1" dirty="0">
              <a:latin typeface="+mn-lt"/>
            </a:endParaRPr>
          </a:p>
          <a:p>
            <a:r>
              <a:rPr lang="ru-RU" sz="2000" b="1" i="1" dirty="0">
                <a:latin typeface="Corbel" pitchFamily="34" charset="0"/>
              </a:rPr>
              <a:t>        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94116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997450"/>
          </a:xfrm>
        </p:spPr>
        <p:txBody>
          <a:bodyPr>
            <a:normAutofit fontScale="925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Как и принято в дворянских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семьях, маленькому Пушкину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нанимают гувернера – иностранца.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И с 7 лет Саша  начинает  изучать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немецкий, английский и</a:t>
            </a:r>
          </a:p>
          <a:p>
            <a:pPr marL="18256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французский  языки. Поэтому первые стихи он пишет именно на французском.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 9 лет у Пушкина появляется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страсть к чтению.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Но  из всех предметов Саша так и не полюбил арифметику.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Успехи и неудачи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домашнем образовании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28184" y="1916832"/>
            <a:ext cx="2455862" cy="3775075"/>
            <a:chOff x="3607" y="2568"/>
            <a:chExt cx="1725" cy="1933"/>
          </a:xfrm>
        </p:grpSpPr>
        <p:pic>
          <p:nvPicPr>
            <p:cNvPr id="614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latin typeface="Times New Roman" pitchFamily="18" charset="0"/>
                </a:rPr>
                <a:t>А. С. Пушкин - </a:t>
              </a:r>
              <a:r>
                <a:rPr lang="ru-RU" sz="2000" b="1" dirty="0" smtClean="0">
                  <a:latin typeface="Times New Roman" pitchFamily="18" charset="0"/>
                </a:rPr>
                <a:t>     ученик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6024"/>
            <a:ext cx="3754438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836712"/>
            <a:ext cx="4572000" cy="5832648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воспитания, Александр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был отвезен учиться в новое,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только что открывшееся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19октября 1811 г.  учебное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заведение- 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под Петербургом, 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19 октября 1811 г. Пушкин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в 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</p:txBody>
      </p:sp>
      <p:pic>
        <p:nvPicPr>
          <p:cNvPr id="12292" name="Picture 4" descr="Царскосельский Л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4031556" cy="25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.С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429000"/>
            <a:ext cx="28082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580063" y="630872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А. С. Пушкин - </a:t>
            </a:r>
            <a:r>
              <a:rPr lang="ru-RU" b="1" dirty="0" smtClean="0">
                <a:latin typeface="Times New Roman" pitchFamily="18" charset="0"/>
              </a:rPr>
              <a:t>лицеист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uiExpand="1" build="p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293096"/>
            <a:ext cx="8534722" cy="2276873"/>
          </a:xfrm>
        </p:spPr>
        <p:txBody>
          <a:bodyPr>
            <a:normAutofit fontScale="25000" lnSpcReduction="20000"/>
          </a:bodyPr>
          <a:lstStyle/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4 и 8 января 1815 г.  в лицее  происходило  первое публичное испытание, на которое приехали из Петербурга важные государственные люди.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Пушкин читал только что сочиненное им стихотворение «Воспоминание о Царском селе». 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Державин  был сражен:  «ЕМУ  ЛИРУ  ПЕРЕДАЮ .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                                                  ТЕПЕРЬ  И    УМЕРЕТЬ  МОЖНО!»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4400" dirty="0"/>
          </a:p>
        </p:txBody>
      </p:sp>
      <p:pic>
        <p:nvPicPr>
          <p:cNvPr id="8195" name="Рисунок 3" descr="И. РЕПИН  ПУШКИН  НА  ЭКЗАМЕНЕ  В  ЦАРСКОМ  СЕЛЕ  8 ЯНВАРЯ 1815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853" y="1484784"/>
            <a:ext cx="4838411" cy="25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95536" y="0"/>
            <a:ext cx="874846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ПУШКИН  НА  ЭКЗАМЕНЕ  В  ЦАРСКОМ  СЕЛЕ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8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ЯНВАРЯ 1815 ГОДА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Franklin Gothic Demi Cond" pitchFamily="34" charset="0"/>
              </a:rPr>
              <a:t>(</a:t>
            </a:r>
            <a:r>
              <a:rPr lang="ru-RU" b="1" dirty="0" smtClean="0">
                <a:latin typeface="+mn-lt"/>
              </a:rPr>
              <a:t>с картины Ильи Репина)</a:t>
            </a: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45511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Михайловском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4049" y="1124744"/>
            <a:ext cx="3671640" cy="5257006"/>
          </a:xfrm>
        </p:spPr>
        <p:txBody>
          <a:bodyPr>
            <a:normAutofit fontScale="85000" lnSpcReduction="20000"/>
          </a:bodyPr>
          <a:lstStyle/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</a:t>
            </a:r>
            <a:r>
              <a:rPr lang="ru-RU" sz="3000" b="1" dirty="0" smtClean="0"/>
              <a:t> После тяжелой болезни Пушкин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приезжал в имение матери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село Михайловское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Псковской губернии.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В первые годы по окончании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Лицея им были написаны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стихотворения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"Деревня,"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"Домовому",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"Чаадаеву",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ода "Вольность",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поэма "Руслан и Людмила". </a:t>
            </a:r>
          </a:p>
        </p:txBody>
      </p:sp>
      <p:pic>
        <p:nvPicPr>
          <p:cNvPr id="13316" name="Picture 4" descr="Михайловское. Вид усадьб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874721"/>
            <a:ext cx="4235754" cy="26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бинет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66" y="3717032"/>
            <a:ext cx="4159333" cy="29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1103841"/>
            <a:ext cx="8291264" cy="575415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А.Пушкина после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3292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1073</TotalTime>
  <Words>1373</Words>
  <Application>Microsoft Office PowerPoint</Application>
  <PresentationFormat>Экран (4:3)</PresentationFormat>
  <Paragraphs>245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Жизнь и творчество Александра Сергеевича Пушкина</vt:lpstr>
      <vt:lpstr>                            Рождение</vt:lpstr>
      <vt:lpstr>  Семья  </vt:lpstr>
      <vt:lpstr>Детство     </vt:lpstr>
      <vt:lpstr>Успехи и неудачи  в домашнем образовании</vt:lpstr>
      <vt:lpstr>Лицейские годы</vt:lpstr>
      <vt:lpstr>Презентация PowerPoint</vt:lpstr>
      <vt:lpstr>              В Михайловском </vt:lpstr>
      <vt:lpstr>       Известность и слава Пушкина </vt:lpstr>
      <vt:lpstr>Южная ссылка (1820-1824 гг.)</vt:lpstr>
      <vt:lpstr>    «Приветствую тебя, пустынный    уголок…»  </vt:lpstr>
      <vt:lpstr>            Возвращение в Москву </vt:lpstr>
      <vt:lpstr>Презентация PowerPoint</vt:lpstr>
      <vt:lpstr>Невиданный взлёт  пушкинского гения</vt:lpstr>
      <vt:lpstr>В  Петербурге (1831 – 1833 гг.)        </vt:lpstr>
      <vt:lpstr>Презентация PowerPoint</vt:lpstr>
      <vt:lpstr>Жена и дети </vt:lpstr>
      <vt:lpstr>Последние годы жизни (1834 – 1837 гг.)</vt:lpstr>
      <vt:lpstr>Вызов </vt:lpstr>
      <vt:lpstr>«Погиб поэт, невольник чести! Пал оклеветанный молвой…»                                                            М. Ю. Лермонтов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эльдорадо</cp:lastModifiedBy>
  <cp:revision>134</cp:revision>
  <dcterms:created xsi:type="dcterms:W3CDTF">2011-10-08T16:43:37Z</dcterms:created>
  <dcterms:modified xsi:type="dcterms:W3CDTF">2016-11-27T12:10:25Z</dcterms:modified>
</cp:coreProperties>
</file>